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4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6B27"/>
    <a:srgbClr val="2126F3"/>
    <a:srgbClr val="C61406"/>
    <a:srgbClr val="DD2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9B561-8DB3-4831-A9CE-4F27AB9F1269}" type="datetimeFigureOut">
              <a:rPr lang="es-CO" smtClean="0"/>
              <a:t>24/03/2017</a:t>
            </a:fld>
            <a:endParaRPr lang="es-CO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CD8CC-37E6-4806-8125-03465E96E1A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1006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3CD8CC-37E6-4806-8125-03465E96E1AB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558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24/03/2017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597352"/>
          </a:xfrm>
        </p:spPr>
        <p:txBody>
          <a:bodyPr>
            <a:normAutofit lnSpcReduction="10000"/>
          </a:bodyPr>
          <a:lstStyle/>
          <a:p>
            <a:r>
              <a:rPr lang="es-ES_tradnl" sz="2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Esto va en la 1er imagen de Carrusel</a:t>
            </a:r>
          </a:p>
          <a:p>
            <a:endParaRPr lang="es-ES_tradnl" sz="1800" dirty="0" smtClean="0">
              <a:solidFill>
                <a:schemeClr val="tx1">
                  <a:lumMod val="9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endParaRPr lang="es-ES_tradnl" sz="1800" dirty="0">
              <a:solidFill>
                <a:schemeClr val="tx1">
                  <a:lumMod val="9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marL="0" indent="0" algn="ctr">
              <a:buNone/>
            </a:pPr>
            <a: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Curso Autoestima:</a:t>
            </a:r>
            <a:b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</a:br>
            <a: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«Muñeca  Fea» Novela Romántica 1ª Temporada</a:t>
            </a:r>
            <a:r>
              <a:rPr lang="es-ES_tradnl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/>
            </a:r>
            <a:br>
              <a:rPr lang="es-ES_tradnl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</a:br>
            <a:r>
              <a:rPr lang="es-ES_tradnl" sz="1800" b="1" dirty="0"/>
              <a:t>Para la pequeña que vive en casa o en tu corazón. </a:t>
            </a:r>
            <a:br>
              <a:rPr lang="es-ES_tradnl" sz="1800" b="1" dirty="0"/>
            </a:br>
            <a:r>
              <a:rPr lang="es-ES_tradnl" sz="1800" b="1" dirty="0"/>
              <a:t/>
            </a:r>
            <a:br>
              <a:rPr lang="es-ES_tradnl" sz="1800" b="1" dirty="0"/>
            </a:br>
            <a:endParaRPr lang="es-ES_tradnl" sz="1800" b="1" dirty="0" smtClean="0"/>
          </a:p>
          <a:p>
            <a:pPr marL="0" indent="0" algn="ctr">
              <a:buNone/>
            </a:pPr>
            <a:r>
              <a:rPr lang="es-ES_tradnl" sz="2400" b="1" dirty="0"/>
              <a:t/>
            </a:r>
            <a:br>
              <a:rPr lang="es-ES_tradnl" sz="2400" b="1" dirty="0"/>
            </a:br>
            <a: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Curso Proyecto De Vida:</a:t>
            </a:r>
            <a:b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</a:br>
            <a:r>
              <a:rPr lang="es-ES_tradnl" sz="24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«Apuéstate Tú</a:t>
            </a:r>
            <a:r>
              <a:rPr lang="es-ES_tradnl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» </a:t>
            </a:r>
            <a:r>
              <a:rPr lang="es-ES_tradnl" sz="20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Novela De Acción </a:t>
            </a:r>
            <a:br>
              <a:rPr lang="es-ES_tradnl" sz="20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</a:br>
            <a:r>
              <a:rPr lang="es-MX" sz="1800" b="1" dirty="0"/>
              <a:t> ¿que es lo peor que te puede pasar?  Que sigas igual... </a:t>
            </a:r>
            <a: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  <a:t/>
            </a:r>
            <a:b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</a:br>
            <a: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  <a:t/>
            </a:r>
            <a:b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</a:br>
            <a:endParaRPr lang="es-MX" sz="1800" dirty="0" smtClean="0">
              <a:solidFill>
                <a:schemeClr val="tx1">
                  <a:lumMod val="95000"/>
                </a:schemeClr>
              </a:solidFill>
              <a:effectLst>
                <a:glow rad="228600">
                  <a:srgbClr val="00B0F0">
                    <a:alpha val="40000"/>
                  </a:srgbClr>
                </a:glow>
              </a:effectLst>
              <a:latin typeface="Another Wet Shabby" panose="02000503000000020003" pitchFamily="2" charset="0"/>
            </a:endParaRPr>
          </a:p>
          <a:p>
            <a:pPr marL="0" indent="0" algn="ctr">
              <a:buNone/>
            </a:pPr>
            <a:endParaRPr lang="es-MX" sz="1800" dirty="0" smtClean="0">
              <a:solidFill>
                <a:schemeClr val="tx1">
                  <a:lumMod val="95000"/>
                </a:schemeClr>
              </a:solidFill>
              <a:effectLst>
                <a:glow rad="228600">
                  <a:srgbClr val="00B0F0">
                    <a:alpha val="40000"/>
                  </a:srgbClr>
                </a:glow>
              </a:effectLst>
              <a:latin typeface="Another Wet Shabby" panose="02000503000000020003" pitchFamily="2" charset="0"/>
            </a:endParaRPr>
          </a:p>
          <a:p>
            <a:pPr marL="0" indent="0" algn="ctr">
              <a:buNone/>
            </a:pPr>
            <a: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  <a:t/>
            </a:r>
            <a:br>
              <a:rPr lang="es-MX" sz="1800" dirty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  <a:latin typeface="Another Wet Shabby" panose="02000503000000020003" pitchFamily="2" charset="0"/>
              </a:rPr>
            </a:br>
            <a:r>
              <a:rPr lang="es-ES_tradnl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Próximamente: </a:t>
            </a:r>
            <a:r>
              <a:rPr lang="es-ES_tradnl" sz="1800" b="1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Ama de Casa (+) dinero = Milagros</a:t>
            </a:r>
            <a:r>
              <a:rPr lang="es-ES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s-ES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MX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s-MX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Próximamente:  Taller conviviendo con </a:t>
            </a:r>
            <a:r>
              <a:rPr lang="es-ES_tradnl" sz="1800" b="1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gente Difícil </a:t>
            </a:r>
            <a:r>
              <a:rPr lang="es-ES_tradnl" sz="1800" b="1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¿Yo contra todos o Todos contra mi?</a:t>
            </a:r>
            <a:endParaRPr lang="es-CO" dirty="0"/>
          </a:p>
        </p:txBody>
      </p:sp>
      <p:sp>
        <p:nvSpPr>
          <p:cNvPr id="4" name="3 Esquina doblada"/>
          <p:cNvSpPr/>
          <p:nvPr/>
        </p:nvSpPr>
        <p:spPr>
          <a:xfrm>
            <a:off x="7524327" y="0"/>
            <a:ext cx="1612063" cy="1889448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Fondo Completamente Negro Brillante  y las letras en Blanco, que se vea espectacular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4866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64704"/>
            <a:ext cx="6654062" cy="532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squina doblada"/>
          <p:cNvSpPr/>
          <p:nvPr/>
        </p:nvSpPr>
        <p:spPr>
          <a:xfrm>
            <a:off x="755576" y="752268"/>
            <a:ext cx="2088232" cy="86409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Muñeca por favor mirando hacia el otro lado</a:t>
            </a:r>
            <a:endParaRPr lang="es-CO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15999" r="55977" b="48258"/>
          <a:stretch/>
        </p:blipFill>
        <p:spPr bwMode="auto">
          <a:xfrm flipH="1">
            <a:off x="611560" y="1616364"/>
            <a:ext cx="2443870" cy="1902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761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-36512" y="30018"/>
            <a:ext cx="9144000" cy="6858000"/>
          </a:xfrm>
          <a:prstGeom prst="rect">
            <a:avLst/>
          </a:prstGeom>
          <a:solidFill>
            <a:srgbClr val="C61406"/>
          </a:solidFill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4 Esquina doblada"/>
          <p:cNvSpPr/>
          <p:nvPr/>
        </p:nvSpPr>
        <p:spPr>
          <a:xfrm>
            <a:off x="0" y="1844824"/>
            <a:ext cx="1798986" cy="4392488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Fondo Completamente Rojo Mate las letras en Blanco, con sombreado Negro,  la Imagen también toda Rojo  y las líneas del dibujo en Blanco por favor, que las manzanas sean sólo </a:t>
            </a:r>
            <a:r>
              <a:rPr lang="es-ES_tradnl" dirty="0" err="1" smtClean="0"/>
              <a:t>linea</a:t>
            </a:r>
            <a:r>
              <a:rPr lang="es-ES_tradnl" dirty="0" smtClean="0"/>
              <a:t> dibujadas, </a:t>
            </a:r>
            <a:r>
              <a:rPr lang="es-ES_tradnl" dirty="0" err="1" smtClean="0"/>
              <a:t>osea</a:t>
            </a:r>
            <a:r>
              <a:rPr lang="es-ES_tradnl" dirty="0" smtClean="0"/>
              <a:t> q se vea el fondo rojo de la pantalla</a:t>
            </a:r>
            <a:endParaRPr lang="es-CO" dirty="0"/>
          </a:p>
        </p:txBody>
      </p:sp>
      <p:sp>
        <p:nvSpPr>
          <p:cNvPr id="4" name="3 Rectángulo"/>
          <p:cNvSpPr/>
          <p:nvPr/>
        </p:nvSpPr>
        <p:spPr>
          <a:xfrm>
            <a:off x="392784" y="332656"/>
            <a:ext cx="8571704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5400" dirty="0" smtClean="0">
                <a:solidFill>
                  <a:schemeClr val="tx1">
                    <a:lumMod val="95000"/>
                  </a:schemeClr>
                </a:solidFill>
                <a:effectLst>
                  <a:glow rad="228600">
                    <a:srgbClr val="00B0F0">
                      <a:alpha val="40000"/>
                    </a:srgbClr>
                  </a:glow>
                </a:effectLst>
              </a:rPr>
              <a:t>Contabilidad A B C :</a:t>
            </a:r>
          </a:p>
          <a:p>
            <a:pPr algn="ctr"/>
            <a:endParaRPr lang="es-CO" sz="32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228600">
                  <a:srgbClr val="00B0F0">
                    <a:alpha val="40000"/>
                  </a:srgbClr>
                </a:glow>
              </a:effectLst>
            </a:endParaRPr>
          </a:p>
        </p:txBody>
      </p:sp>
      <p:sp>
        <p:nvSpPr>
          <p:cNvPr id="8" name="7 Esquina doblada"/>
          <p:cNvSpPr/>
          <p:nvPr/>
        </p:nvSpPr>
        <p:spPr>
          <a:xfrm>
            <a:off x="1648094" y="1557250"/>
            <a:ext cx="6408712" cy="1440160"/>
          </a:xfrm>
          <a:prstGeom prst="foldedCorner">
            <a:avLst/>
          </a:prstGeom>
          <a:solidFill>
            <a:srgbClr val="C61406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/>
              <a:t>Elimina tus frustraciones, Contabilidad </a:t>
            </a:r>
            <a:r>
              <a:rPr lang="es-ES_tradnl" sz="2800" dirty="0" smtClean="0"/>
              <a:t>básica. </a:t>
            </a:r>
            <a:endParaRPr lang="es-CO" sz="2800" dirty="0"/>
          </a:p>
        </p:txBody>
      </p:sp>
      <p:sp>
        <p:nvSpPr>
          <p:cNvPr id="9" name="8 Cruz"/>
          <p:cNvSpPr/>
          <p:nvPr/>
        </p:nvSpPr>
        <p:spPr>
          <a:xfrm>
            <a:off x="3443459" y="4149080"/>
            <a:ext cx="750206" cy="792088"/>
          </a:xfrm>
          <a:prstGeom prst="plus">
            <a:avLst>
              <a:gd name="adj" fmla="val 41033"/>
            </a:avLst>
          </a:prstGeom>
          <a:solidFill>
            <a:srgbClr val="C61406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9 Igual que"/>
          <p:cNvSpPr/>
          <p:nvPr/>
        </p:nvSpPr>
        <p:spPr>
          <a:xfrm>
            <a:off x="8172400" y="4185085"/>
            <a:ext cx="720080" cy="648072"/>
          </a:xfrm>
          <a:prstGeom prst="mathEqual">
            <a:avLst/>
          </a:prstGeom>
          <a:solidFill>
            <a:srgbClr val="C61406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10 Menos"/>
          <p:cNvSpPr/>
          <p:nvPr/>
        </p:nvSpPr>
        <p:spPr>
          <a:xfrm>
            <a:off x="5806364" y="4095075"/>
            <a:ext cx="720080" cy="828092"/>
          </a:xfrm>
          <a:prstGeom prst="mathMinus">
            <a:avLst/>
          </a:prstGeom>
          <a:solidFill>
            <a:srgbClr val="C61406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126" name="Picture 6" descr="http://st.depositphotos.com/1780362/4923/v/950/depositphotos_49235377-stock-illustration-sketch-of-apple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936" y="3546972"/>
            <a:ext cx="1644473" cy="18527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st.depositphotos.com/1780362/4923/v/950/depositphotos_49235377-stock-illustration-sketch-of-apple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665" y="3618749"/>
            <a:ext cx="1644473" cy="18527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st.depositphotos.com/1780362/4923/v/950/depositphotos_49235377-stock-illustration-sketch-of-apple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46" y="3546972"/>
            <a:ext cx="1644473" cy="185274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13 Rectángulo"/>
          <p:cNvSpPr/>
          <p:nvPr/>
        </p:nvSpPr>
        <p:spPr>
          <a:xfrm>
            <a:off x="0" y="2370"/>
            <a:ext cx="514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Esto va en la </a:t>
            </a:r>
            <a:r>
              <a:rPr lang="es-ES_tradnl" sz="2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2a </a:t>
            </a:r>
            <a:r>
              <a:rPr lang="es-ES_tradnl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imagen de Carrusel</a:t>
            </a:r>
          </a:p>
        </p:txBody>
      </p:sp>
    </p:spTree>
    <p:extLst>
      <p:ext uri="{BB962C8B-B14F-4D97-AF65-F5344CB8AC3E}">
        <p14:creationId xmlns:p14="http://schemas.microsoft.com/office/powerpoint/2010/main" val="5355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6 Esquina doblada"/>
          <p:cNvSpPr/>
          <p:nvPr/>
        </p:nvSpPr>
        <p:spPr>
          <a:xfrm>
            <a:off x="27454" y="0"/>
            <a:ext cx="9144000" cy="6858000"/>
          </a:xfrm>
          <a:prstGeom prst="foldedCorner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71600" y="908720"/>
            <a:ext cx="7632848" cy="4178742"/>
          </a:xfrm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s-ES_tradnl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Proyecto</a:t>
            </a:r>
            <a:br>
              <a:rPr lang="es-ES_tradnl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Instituto Empresarial Castillos de Piedra</a:t>
            </a:r>
            <a: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</a:t>
            </a:r>
            <a:b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s-ES_tradnl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Grupo de Profesionistas sirviendo a Jóvenes para pulir al Empresario que anhelan.</a:t>
            </a:r>
            <a:b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Moralizando, de ególatras a humanitarios. </a:t>
            </a:r>
            <a:br>
              <a:rPr lang="es-ES_tradnl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s-CO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4 Esquina doblada"/>
          <p:cNvSpPr/>
          <p:nvPr/>
        </p:nvSpPr>
        <p:spPr>
          <a:xfrm>
            <a:off x="27454" y="4089737"/>
            <a:ext cx="1222922" cy="2232248"/>
          </a:xfrm>
          <a:prstGeom prst="folded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Fondo como pared de piedras blancas y las letras en Naranja Chingonas.</a:t>
            </a:r>
            <a:endParaRPr lang="es-CO" dirty="0"/>
          </a:p>
        </p:txBody>
      </p:sp>
      <p:sp>
        <p:nvSpPr>
          <p:cNvPr id="8" name="7 Rectángulo"/>
          <p:cNvSpPr/>
          <p:nvPr/>
        </p:nvSpPr>
        <p:spPr>
          <a:xfrm>
            <a:off x="0" y="2370"/>
            <a:ext cx="5148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Esto va en la </a:t>
            </a:r>
            <a:r>
              <a:rPr lang="es-ES_tradnl" sz="2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3a </a:t>
            </a:r>
            <a:r>
              <a:rPr lang="es-ES_tradnl" sz="2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imagen de Carrusel</a:t>
            </a:r>
          </a:p>
        </p:txBody>
      </p:sp>
    </p:spTree>
    <p:extLst>
      <p:ext uri="{BB962C8B-B14F-4D97-AF65-F5344CB8AC3E}">
        <p14:creationId xmlns:p14="http://schemas.microsoft.com/office/powerpoint/2010/main" val="5355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" y="1340768"/>
            <a:ext cx="6879630" cy="550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971600" y="498180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smtClean="0"/>
              <a:t>Sabes me gustó muchísimo el Estilo del Blog, y me gustaría que la página fuera así </a:t>
            </a:r>
            <a:endParaRPr lang="es-CO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9" b="75261"/>
          <a:stretch/>
        </p:blipFill>
        <p:spPr bwMode="auto">
          <a:xfrm>
            <a:off x="3454591" y="1556791"/>
            <a:ext cx="4680242" cy="69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3 Conector recto de flecha"/>
          <p:cNvCxnSpPr/>
          <p:nvPr/>
        </p:nvCxnSpPr>
        <p:spPr>
          <a:xfrm flipH="1">
            <a:off x="7812360" y="867512"/>
            <a:ext cx="144016" cy="689279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7020272" y="2615292"/>
            <a:ext cx="2123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Fondo negro y las letras en Blanco  y el logo de Yanet EScalona con ese contorno se ve genial</a:t>
            </a:r>
            <a:endParaRPr lang="es-CO" dirty="0"/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5580112" y="4581128"/>
            <a:ext cx="158417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6970124" y="4410656"/>
            <a:ext cx="2123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/>
              <a:t>Las Imágenes y los textos de las imágenes por favor </a:t>
            </a:r>
          </a:p>
          <a:p>
            <a:r>
              <a:rPr lang="es-ES_tradnl" dirty="0"/>
              <a:t> </a:t>
            </a:r>
            <a:r>
              <a:rPr lang="es-ES_tradnl" dirty="0" smtClean="0"/>
              <a:t>que sean lo de las diapositivas 1, 2 y 3 de esta misma diapositiva   </a:t>
            </a:r>
            <a:endParaRPr lang="es-CO" dirty="0"/>
          </a:p>
        </p:txBody>
      </p:sp>
      <p:cxnSp>
        <p:nvCxnSpPr>
          <p:cNvPr id="12" name="11 Conector recto de flecha"/>
          <p:cNvCxnSpPr>
            <a:stCxn id="7" idx="0"/>
          </p:cNvCxnSpPr>
          <p:nvPr/>
        </p:nvCxnSpPr>
        <p:spPr>
          <a:xfrm flipH="1" flipV="1">
            <a:off x="6894406" y="2060848"/>
            <a:ext cx="1187730" cy="554444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24779" r="65217" b="8856"/>
          <a:stretch/>
        </p:blipFill>
        <p:spPr bwMode="auto">
          <a:xfrm>
            <a:off x="9263" y="3913"/>
            <a:ext cx="4598741" cy="68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98" b="69087"/>
          <a:stretch/>
        </p:blipFill>
        <p:spPr bwMode="auto">
          <a:xfrm>
            <a:off x="0" y="2754875"/>
            <a:ext cx="4449328" cy="1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531748" y="2524173"/>
            <a:ext cx="30410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Misión y Visión </a:t>
            </a:r>
            <a:endParaRPr lang="es-E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9" t="14027" r="31595" b="16988"/>
          <a:stretch/>
        </p:blipFill>
        <p:spPr bwMode="auto">
          <a:xfrm>
            <a:off x="4180912" y="339164"/>
            <a:ext cx="4963088" cy="634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6" t="50000" r="31976" b="19827"/>
          <a:stretch/>
        </p:blipFill>
        <p:spPr bwMode="auto">
          <a:xfrm>
            <a:off x="500986" y="4231858"/>
            <a:ext cx="3641542" cy="258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755576" y="1680043"/>
            <a:ext cx="281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</a:rPr>
              <a:t>Es verdad si, solo si el encuentro es en un recuerdo.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9244" y="756713"/>
            <a:ext cx="4086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</a:rPr>
              <a:t>¿Crees que «tomando caminos diferentes volverán a encontrarse y continuar la Historia»?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4 Esquina doblada"/>
          <p:cNvSpPr/>
          <p:nvPr/>
        </p:nvSpPr>
        <p:spPr>
          <a:xfrm>
            <a:off x="3131840" y="-35303"/>
            <a:ext cx="1656184" cy="8327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El fondo verde me gusta mucho </a:t>
            </a:r>
            <a:r>
              <a:rPr lang="es-ES_tradnl" dirty="0" smtClean="0">
                <a:sym typeface="Wingdings" pitchFamily="2" charset="2"/>
              </a:rPr>
              <a:t>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071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1" t="14335" r="30861" b="16680"/>
          <a:stretch/>
        </p:blipFill>
        <p:spPr bwMode="auto">
          <a:xfrm>
            <a:off x="4300" y="234223"/>
            <a:ext cx="4397965" cy="634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t="24779" r="65217" b="8856"/>
          <a:stretch/>
        </p:blipFill>
        <p:spPr bwMode="auto">
          <a:xfrm>
            <a:off x="4352208" y="-1631"/>
            <a:ext cx="4804480" cy="6812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598" b="69087"/>
          <a:stretch/>
        </p:blipFill>
        <p:spPr bwMode="auto">
          <a:xfrm>
            <a:off x="4467215" y="834930"/>
            <a:ext cx="4449328" cy="1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Rectángulo"/>
          <p:cNvSpPr/>
          <p:nvPr/>
        </p:nvSpPr>
        <p:spPr>
          <a:xfrm>
            <a:off x="5302860" y="681125"/>
            <a:ext cx="30410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Misión y Visión </a:t>
            </a:r>
            <a:endParaRPr lang="es-E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6" t="50000" r="31976" b="19827"/>
          <a:stretch/>
        </p:blipFill>
        <p:spPr bwMode="auto">
          <a:xfrm>
            <a:off x="5147470" y="1754723"/>
            <a:ext cx="3641542" cy="258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5414773" y="4916689"/>
            <a:ext cx="2817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</a:rPr>
              <a:t>Es verdad si, solo si el encuentro es en un recuerdo.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648849" y="4361317"/>
            <a:ext cx="426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 smtClean="0">
                <a:solidFill>
                  <a:schemeClr val="bg1"/>
                </a:solidFill>
              </a:rPr>
              <a:t>¿piensas que «tomando caminos diferentes volverán a encontrarse y continuar la Historia»?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5" name="4 Esquina doblada"/>
          <p:cNvSpPr/>
          <p:nvPr/>
        </p:nvSpPr>
        <p:spPr>
          <a:xfrm>
            <a:off x="4211960" y="0"/>
            <a:ext cx="1656184" cy="83279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El fondo verde me gusta mucho </a:t>
            </a:r>
            <a:r>
              <a:rPr lang="es-ES_tradnl" dirty="0" smtClean="0">
                <a:sym typeface="Wingdings" pitchFamily="2" charset="2"/>
              </a:rPr>
              <a:t></a:t>
            </a:r>
            <a:endParaRPr lang="es-CO" dirty="0"/>
          </a:p>
        </p:txBody>
      </p:sp>
      <p:sp>
        <p:nvSpPr>
          <p:cNvPr id="6" name="5 Esquina doblada"/>
          <p:cNvSpPr/>
          <p:nvPr/>
        </p:nvSpPr>
        <p:spPr>
          <a:xfrm>
            <a:off x="5279909" y="5740746"/>
            <a:ext cx="3231349" cy="648072"/>
          </a:xfrm>
          <a:prstGeom prst="foldedCorner">
            <a:avLst/>
          </a:prstGeom>
          <a:solidFill>
            <a:srgbClr val="E56B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Deja tu correo hay algo especial para ti</a:t>
            </a:r>
            <a:endParaRPr lang="es-CO" dirty="0"/>
          </a:p>
        </p:txBody>
      </p:sp>
      <p:sp>
        <p:nvSpPr>
          <p:cNvPr id="7" name="6 Esquina doblada"/>
          <p:cNvSpPr/>
          <p:nvPr/>
        </p:nvSpPr>
        <p:spPr>
          <a:xfrm>
            <a:off x="3347864" y="5552364"/>
            <a:ext cx="1512168" cy="900971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Este link enlaza  para </a:t>
            </a:r>
            <a:r>
              <a:rPr lang="es-ES_tradnl" dirty="0" err="1" smtClean="0"/>
              <a:t>loguearse</a:t>
            </a:r>
            <a:endParaRPr lang="es-CO" dirty="0"/>
          </a:p>
        </p:txBody>
      </p:sp>
      <p:cxnSp>
        <p:nvCxnSpPr>
          <p:cNvPr id="9" name="8 Conector recto de flecha"/>
          <p:cNvCxnSpPr>
            <a:stCxn id="7" idx="3"/>
            <a:endCxn id="6" idx="1"/>
          </p:cNvCxnSpPr>
          <p:nvPr/>
        </p:nvCxnSpPr>
        <p:spPr>
          <a:xfrm>
            <a:off x="4860032" y="6002850"/>
            <a:ext cx="419877" cy="61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5"/>
          <a:stretch/>
        </p:blipFill>
        <p:spPr bwMode="auto">
          <a:xfrm>
            <a:off x="29759" y="4292754"/>
            <a:ext cx="9145500" cy="252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2" t="42491" r="25120" b="16169"/>
          <a:stretch/>
        </p:blipFill>
        <p:spPr bwMode="auto">
          <a:xfrm>
            <a:off x="1530920" y="1785883"/>
            <a:ext cx="6143178" cy="359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30010" y="31557"/>
            <a:ext cx="854499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El video será al final, este sábado lo aré</a:t>
            </a:r>
            <a:endParaRPr lang="es-E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975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Esquina doblada"/>
          <p:cNvSpPr/>
          <p:nvPr/>
        </p:nvSpPr>
        <p:spPr>
          <a:xfrm>
            <a:off x="0" y="0"/>
            <a:ext cx="9144000" cy="6858000"/>
          </a:xfrm>
          <a:prstGeom prst="foldedCorner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0" y="620688"/>
            <a:ext cx="6588224" cy="6120680"/>
          </a:xfrm>
        </p:spPr>
        <p:txBody>
          <a:bodyPr>
            <a:normAutofit fontScale="77500" lnSpcReduction="20000"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¿Que harás cuando te des cuenta que esta vida no es un ensayo general?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He vivido </a:t>
            </a:r>
            <a:r>
              <a:rPr lang="es-ES" dirty="0">
                <a:solidFill>
                  <a:schemeClr val="bg1"/>
                </a:solidFill>
              </a:rPr>
              <a:t>en </a:t>
            </a:r>
            <a:r>
              <a:rPr lang="es-ES" dirty="0" smtClean="0">
                <a:solidFill>
                  <a:schemeClr val="bg1"/>
                </a:solidFill>
              </a:rPr>
              <a:t>Movimientos </a:t>
            </a:r>
            <a:r>
              <a:rPr lang="es-ES" dirty="0">
                <a:solidFill>
                  <a:schemeClr val="bg1"/>
                </a:solidFill>
              </a:rPr>
              <a:t>Altruistas para Familias y ahora para Jóvenes, por más de 6 años, en </a:t>
            </a:r>
            <a:r>
              <a:rPr lang="es-ES" dirty="0" smtClean="0">
                <a:solidFill>
                  <a:schemeClr val="bg1"/>
                </a:solidFill>
              </a:rPr>
              <a:t>el cual he </a:t>
            </a:r>
            <a:r>
              <a:rPr lang="es-ES" dirty="0">
                <a:solidFill>
                  <a:schemeClr val="bg1"/>
                </a:solidFill>
              </a:rPr>
              <a:t>aprendido como las familias logran vencer graves situaciones en las que el Dinero no es lo más Importante, sino el Amor, la Salud, el ambiente, el planeta, un Hogar. Y ESO </a:t>
            </a:r>
            <a:r>
              <a:rPr lang="es-ES" dirty="0" smtClean="0">
                <a:solidFill>
                  <a:schemeClr val="bg1"/>
                </a:solidFill>
              </a:rPr>
              <a:t>ES ADMIRABLE.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Así </a:t>
            </a:r>
            <a:r>
              <a:rPr lang="es-ES" dirty="0">
                <a:solidFill>
                  <a:schemeClr val="bg1"/>
                </a:solidFill>
              </a:rPr>
              <a:t>es, estoy aquí para </a:t>
            </a:r>
            <a:r>
              <a:rPr lang="es-ES" dirty="0" smtClean="0">
                <a:solidFill>
                  <a:schemeClr val="bg1"/>
                </a:solidFill>
              </a:rPr>
              <a:t>compartirte enseñanza Empresarial </a:t>
            </a:r>
            <a:r>
              <a:rPr lang="es-ES" dirty="0">
                <a:solidFill>
                  <a:schemeClr val="bg1"/>
                </a:solidFill>
              </a:rPr>
              <a:t>y </a:t>
            </a:r>
            <a:r>
              <a:rPr lang="es-ES" dirty="0" smtClean="0">
                <a:solidFill>
                  <a:schemeClr val="bg1"/>
                </a:solidFill>
              </a:rPr>
              <a:t>Sentimental.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¿Y </a:t>
            </a:r>
            <a:r>
              <a:rPr lang="es-ES" dirty="0">
                <a:solidFill>
                  <a:schemeClr val="bg1"/>
                </a:solidFill>
              </a:rPr>
              <a:t>que tiene que ver una Empresa con los Sentimientos?</a:t>
            </a:r>
          </a:p>
          <a:p>
            <a:r>
              <a:rPr lang="es-ES" dirty="0">
                <a:solidFill>
                  <a:schemeClr val="bg1"/>
                </a:solidFill>
              </a:rPr>
              <a:t>Pues mucho, </a:t>
            </a:r>
            <a:r>
              <a:rPr lang="es-ES" dirty="0" smtClean="0">
                <a:solidFill>
                  <a:schemeClr val="bg1"/>
                </a:solidFill>
              </a:rPr>
              <a:t>he </a:t>
            </a:r>
            <a:r>
              <a:rPr lang="es-ES" dirty="0">
                <a:solidFill>
                  <a:schemeClr val="bg1"/>
                </a:solidFill>
              </a:rPr>
              <a:t>aprendido a base prueba y error </a:t>
            </a:r>
            <a:r>
              <a:rPr lang="es-ES" dirty="0" smtClean="0">
                <a:solidFill>
                  <a:schemeClr val="bg1"/>
                </a:solidFill>
              </a:rPr>
              <a:t> sobre la aventurar Amor-Dinero, y  se </a:t>
            </a:r>
            <a:r>
              <a:rPr lang="es-ES" dirty="0">
                <a:solidFill>
                  <a:schemeClr val="bg1"/>
                </a:solidFill>
              </a:rPr>
              <a:t>necesita tener una base firme como las grandes </a:t>
            </a:r>
            <a:r>
              <a:rPr lang="es-ES" dirty="0" smtClean="0">
                <a:solidFill>
                  <a:schemeClr val="bg1"/>
                </a:solidFill>
              </a:rPr>
              <a:t>Empresas que viven muchos años, esa base </a:t>
            </a:r>
            <a:r>
              <a:rPr lang="es-ES" dirty="0">
                <a:solidFill>
                  <a:schemeClr val="bg1"/>
                </a:solidFill>
              </a:rPr>
              <a:t>es </a:t>
            </a:r>
            <a:r>
              <a:rPr lang="es-ES" dirty="0" smtClean="0">
                <a:solidFill>
                  <a:schemeClr val="bg1"/>
                </a:solidFill>
              </a:rPr>
              <a:t>«contar </a:t>
            </a:r>
            <a:r>
              <a:rPr lang="es-ES" dirty="0">
                <a:solidFill>
                  <a:schemeClr val="bg1"/>
                </a:solidFill>
              </a:rPr>
              <a:t>con el apoyo Moral de la </a:t>
            </a:r>
            <a:r>
              <a:rPr lang="es-ES" dirty="0" smtClean="0">
                <a:solidFill>
                  <a:schemeClr val="bg1"/>
                </a:solidFill>
              </a:rPr>
              <a:t>Familia», </a:t>
            </a:r>
            <a:r>
              <a:rPr lang="es-ES" dirty="0">
                <a:solidFill>
                  <a:schemeClr val="bg1"/>
                </a:solidFill>
              </a:rPr>
              <a:t>y la Fidelidad de entregar todo en tu proyecto, aunque en ocasiones tu proyecto no te sea Fiel.</a:t>
            </a:r>
          </a:p>
          <a:p>
            <a:r>
              <a:rPr lang="es-ES" dirty="0">
                <a:solidFill>
                  <a:schemeClr val="bg1"/>
                </a:solidFill>
              </a:rPr>
              <a:t>Quero compartirte que he trabajado en </a:t>
            </a:r>
            <a:r>
              <a:rPr lang="es-ES" dirty="0" smtClean="0">
                <a:solidFill>
                  <a:schemeClr val="bg1"/>
                </a:solidFill>
              </a:rPr>
              <a:t>Instituciones Bancarias, </a:t>
            </a:r>
            <a:r>
              <a:rPr lang="es-ES" dirty="0">
                <a:solidFill>
                  <a:schemeClr val="bg1"/>
                </a:solidFill>
              </a:rPr>
              <a:t>donde aprendí que las personas no razonan </a:t>
            </a:r>
            <a:r>
              <a:rPr lang="es-ES" dirty="0" smtClean="0">
                <a:solidFill>
                  <a:schemeClr val="bg1"/>
                </a:solidFill>
              </a:rPr>
              <a:t>lo suficiente al </a:t>
            </a:r>
            <a:r>
              <a:rPr lang="es-ES" dirty="0">
                <a:solidFill>
                  <a:schemeClr val="bg1"/>
                </a:solidFill>
              </a:rPr>
              <a:t>obtener una deuda, lo Importante es cubrir </a:t>
            </a:r>
            <a:r>
              <a:rPr lang="es-ES" dirty="0" smtClean="0">
                <a:solidFill>
                  <a:schemeClr val="bg1"/>
                </a:solidFill>
              </a:rPr>
              <a:t>una Necesidad «urgente», y  </a:t>
            </a:r>
            <a:r>
              <a:rPr lang="es-ES" dirty="0">
                <a:solidFill>
                  <a:schemeClr val="bg1"/>
                </a:solidFill>
              </a:rPr>
              <a:t>al Cubrir ese momento </a:t>
            </a:r>
            <a:r>
              <a:rPr lang="es-ES" dirty="0" smtClean="0">
                <a:solidFill>
                  <a:schemeClr val="bg1"/>
                </a:solidFill>
              </a:rPr>
              <a:t>solo se </a:t>
            </a:r>
            <a:r>
              <a:rPr lang="es-ES" dirty="0">
                <a:solidFill>
                  <a:schemeClr val="bg1"/>
                </a:solidFill>
              </a:rPr>
              <a:t>prolonga la </a:t>
            </a:r>
            <a:r>
              <a:rPr lang="es-ES" dirty="0" smtClean="0">
                <a:solidFill>
                  <a:schemeClr val="bg1"/>
                </a:solidFill>
              </a:rPr>
              <a:t>Angustia, </a:t>
            </a:r>
            <a:r>
              <a:rPr lang="es-ES" dirty="0" smtClean="0">
                <a:solidFill>
                  <a:schemeClr val="bg1"/>
                </a:solidFill>
              </a:rPr>
              <a:t>unos </a:t>
            </a:r>
            <a:r>
              <a:rPr lang="es-ES" dirty="0">
                <a:solidFill>
                  <a:schemeClr val="bg1"/>
                </a:solidFill>
              </a:rPr>
              <a:t>meses y después la angustia </a:t>
            </a:r>
            <a:r>
              <a:rPr lang="es-ES" dirty="0" smtClean="0">
                <a:solidFill>
                  <a:schemeClr val="bg1"/>
                </a:solidFill>
              </a:rPr>
              <a:t>regresa y continúa </a:t>
            </a:r>
            <a:r>
              <a:rPr lang="es-ES" dirty="0">
                <a:solidFill>
                  <a:schemeClr val="bg1"/>
                </a:solidFill>
              </a:rPr>
              <a:t>por un tiempo mayor, 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>
                <a:solidFill>
                  <a:schemeClr val="bg1"/>
                </a:solidFill>
              </a:rPr>
              <a:t>entonces el dinero se vuelve lo más Importante, Y EN OCACIONES ACABA POR </a:t>
            </a:r>
            <a:r>
              <a:rPr lang="es-ES" dirty="0" smtClean="0">
                <a:solidFill>
                  <a:schemeClr val="bg1"/>
                </a:solidFill>
              </a:rPr>
              <a:t>DESTRUIR LAS FAMILIAS.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Gracias a la Oportunidad que tuve de Trabajar en un Despacho de uno de los mejores Contadores, aprendí a ser organizada, hablar en público, desarrollar temas y presentarlos, mi crecimiento fue Integral y </a:t>
            </a:r>
            <a:r>
              <a:rPr lang="es-ES" dirty="0" smtClean="0">
                <a:solidFill>
                  <a:schemeClr val="bg1"/>
                </a:solidFill>
              </a:rPr>
              <a:t>entendí </a:t>
            </a:r>
            <a:r>
              <a:rPr lang="es-ES" dirty="0" smtClean="0">
                <a:solidFill>
                  <a:schemeClr val="bg1"/>
                </a:solidFill>
              </a:rPr>
              <a:t>después </a:t>
            </a:r>
            <a:r>
              <a:rPr lang="es-ES" dirty="0">
                <a:solidFill>
                  <a:schemeClr val="bg1"/>
                </a:solidFill>
              </a:rPr>
              <a:t>de </a:t>
            </a:r>
            <a:r>
              <a:rPr lang="es-ES" dirty="0" smtClean="0">
                <a:solidFill>
                  <a:schemeClr val="bg1"/>
                </a:solidFill>
              </a:rPr>
              <a:t>antiguas </a:t>
            </a:r>
            <a:r>
              <a:rPr lang="es-ES" dirty="0" smtClean="0">
                <a:solidFill>
                  <a:schemeClr val="bg1"/>
                </a:solidFill>
              </a:rPr>
              <a:t>crisis Financieras </a:t>
            </a:r>
            <a:r>
              <a:rPr lang="es-ES" dirty="0">
                <a:solidFill>
                  <a:schemeClr val="bg1"/>
                </a:solidFill>
              </a:rPr>
              <a:t>y Personales </a:t>
            </a:r>
            <a:r>
              <a:rPr lang="es-ES" dirty="0" smtClean="0">
                <a:solidFill>
                  <a:schemeClr val="bg1"/>
                </a:solidFill>
              </a:rPr>
              <a:t>o como dicen  </a:t>
            </a:r>
            <a:r>
              <a:rPr lang="es-ES" dirty="0" smtClean="0">
                <a:solidFill>
                  <a:schemeClr val="bg1"/>
                </a:solidFill>
              </a:rPr>
              <a:t>«vivir en la carrera de la rata» </a:t>
            </a:r>
            <a:r>
              <a:rPr lang="es-ES" dirty="0" smtClean="0">
                <a:solidFill>
                  <a:schemeClr val="bg1"/>
                </a:solidFill>
              </a:rPr>
              <a:t>que yo podía </a:t>
            </a:r>
            <a:r>
              <a:rPr lang="es-ES" dirty="0">
                <a:solidFill>
                  <a:schemeClr val="bg1"/>
                </a:solidFill>
              </a:rPr>
              <a:t>cambiar el panorama de mi Vida y </a:t>
            </a:r>
            <a:r>
              <a:rPr lang="es-ES" dirty="0" smtClean="0">
                <a:solidFill>
                  <a:schemeClr val="bg1"/>
                </a:solidFill>
              </a:rPr>
              <a:t>quiero contribuir </a:t>
            </a:r>
            <a:r>
              <a:rPr lang="es-ES" dirty="0" smtClean="0">
                <a:solidFill>
                  <a:schemeClr val="bg1"/>
                </a:solidFill>
              </a:rPr>
              <a:t>a tu desarrollo integral ahora que estás Joven o no tan joven, </a:t>
            </a:r>
            <a:r>
              <a:rPr lang="es-ES" dirty="0">
                <a:solidFill>
                  <a:schemeClr val="bg1"/>
                </a:solidFill>
              </a:rPr>
              <a:t>con pasos firmes y acciones concretas en cada paso, no solo darte </a:t>
            </a:r>
            <a:r>
              <a:rPr lang="es-ES" dirty="0" smtClean="0">
                <a:solidFill>
                  <a:schemeClr val="bg1"/>
                </a:solidFill>
              </a:rPr>
              <a:t>una lista de </a:t>
            </a:r>
            <a:r>
              <a:rPr lang="es-ES" dirty="0">
                <a:solidFill>
                  <a:schemeClr val="bg1"/>
                </a:solidFill>
              </a:rPr>
              <a:t>sugerencias y </a:t>
            </a:r>
            <a:r>
              <a:rPr lang="es-ES" dirty="0" smtClean="0">
                <a:solidFill>
                  <a:schemeClr val="bg1"/>
                </a:solidFill>
              </a:rPr>
              <a:t> «ánimo mucha suerte» quédate </a:t>
            </a:r>
            <a:r>
              <a:rPr lang="es-ES" dirty="0">
                <a:solidFill>
                  <a:schemeClr val="bg1"/>
                </a:solidFill>
              </a:rPr>
              <a:t>sólo tú y tus buenas intenciones sin hacer absolutamente Nada.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Lo </a:t>
            </a:r>
            <a:r>
              <a:rPr lang="es-ES" dirty="0" smtClean="0">
                <a:solidFill>
                  <a:schemeClr val="bg1"/>
                </a:solidFill>
              </a:rPr>
              <a:t>que quiero es </a:t>
            </a:r>
            <a:r>
              <a:rPr lang="es-ES" dirty="0">
                <a:solidFill>
                  <a:schemeClr val="bg1"/>
                </a:solidFill>
              </a:rPr>
              <a:t>compartir algunos </a:t>
            </a:r>
            <a:r>
              <a:rPr lang="es-ES" dirty="0" smtClean="0">
                <a:solidFill>
                  <a:schemeClr val="bg1"/>
                </a:solidFill>
              </a:rPr>
              <a:t>conocimientos </a:t>
            </a:r>
            <a:r>
              <a:rPr lang="es-ES" dirty="0">
                <a:solidFill>
                  <a:schemeClr val="bg1"/>
                </a:solidFill>
              </a:rPr>
              <a:t>para mejorar en gran manera tu Situación, ya que todo está ligado, </a:t>
            </a:r>
            <a:r>
              <a:rPr lang="es-ES" dirty="0" smtClean="0">
                <a:solidFill>
                  <a:schemeClr val="bg1"/>
                </a:solidFill>
              </a:rPr>
              <a:t>trabajo-dinero-familia-amor-salud-fe-sociedad, </a:t>
            </a:r>
            <a:r>
              <a:rPr lang="es-ES" dirty="0">
                <a:solidFill>
                  <a:schemeClr val="bg1"/>
                </a:solidFill>
              </a:rPr>
              <a:t>en esta página encontrarás 3 temas particulares</a:t>
            </a:r>
            <a:r>
              <a:rPr lang="es-ES" dirty="0" smtClean="0">
                <a:solidFill>
                  <a:schemeClr val="bg1"/>
                </a:solidFill>
              </a:rPr>
              <a:t>, uno enfocado </a:t>
            </a:r>
            <a:r>
              <a:rPr lang="es-ES" dirty="0">
                <a:solidFill>
                  <a:schemeClr val="bg1"/>
                </a:solidFill>
              </a:rPr>
              <a:t>a tu meta, otro es enfocado a las finanzas personales y uno más, para tu Autoestima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La tecnología me a permitido llegar a ti, </a:t>
            </a:r>
            <a:r>
              <a:rPr lang="es-ES" dirty="0">
                <a:solidFill>
                  <a:schemeClr val="bg1"/>
                </a:solidFill>
              </a:rPr>
              <a:t>Gracias por tomarte el Tiempo tan valioso para </a:t>
            </a:r>
            <a:r>
              <a:rPr lang="es-ES" dirty="0" smtClean="0">
                <a:solidFill>
                  <a:schemeClr val="bg1"/>
                </a:solidFill>
              </a:rPr>
              <a:t>leerme.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Quieres ser parte del Reto, ir a cazar tus sueños Empresariales, </a:t>
            </a:r>
            <a:r>
              <a:rPr lang="es-ES" dirty="0" smtClean="0">
                <a:solidFill>
                  <a:schemeClr val="bg1"/>
                </a:solidFill>
              </a:rPr>
              <a:t>o personales.</a:t>
            </a:r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Da </a:t>
            </a:r>
            <a:r>
              <a:rPr lang="es-ES" dirty="0">
                <a:solidFill>
                  <a:schemeClr val="bg1"/>
                </a:solidFill>
              </a:rPr>
              <a:t>lo mejor de ti, y lo mejor vendrá (Madre Teresa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r>
              <a:rPr lang="es-ES" dirty="0">
                <a:solidFill>
                  <a:schemeClr val="bg1"/>
                </a:solidFill>
              </a:rPr>
              <a:t>Que triunfes con tus retos</a:t>
            </a:r>
            <a:r>
              <a:rPr lang="es-ES" dirty="0" smtClean="0"/>
              <a:t>.</a:t>
            </a:r>
            <a:endParaRPr lang="es-CO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03648" y="44624"/>
            <a:ext cx="2880320" cy="620688"/>
          </a:xfrm>
        </p:spPr>
        <p:txBody>
          <a:bodyPr/>
          <a:lstStyle/>
          <a:p>
            <a:r>
              <a:rPr lang="es-ES_tradnl" dirty="0" smtClean="0">
                <a:solidFill>
                  <a:schemeClr val="bg1"/>
                </a:solidFill>
              </a:rPr>
              <a:t>Un poco de mi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6847" r="75244" b="86823"/>
          <a:stretch/>
        </p:blipFill>
        <p:spPr bwMode="auto">
          <a:xfrm>
            <a:off x="4427984" y="86658"/>
            <a:ext cx="2885311" cy="6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squina doblada"/>
          <p:cNvSpPr/>
          <p:nvPr/>
        </p:nvSpPr>
        <p:spPr>
          <a:xfrm>
            <a:off x="7524328" y="0"/>
            <a:ext cx="1619672" cy="867046"/>
          </a:xfrm>
          <a:prstGeom prst="foldedCorner">
            <a:avLst/>
          </a:prstGeom>
          <a:solidFill>
            <a:srgbClr val="C614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En lugar de </a:t>
            </a:r>
            <a:r>
              <a:rPr lang="es-ES_tradnl" u="sng" dirty="0" smtClean="0"/>
              <a:t>Acerca</a:t>
            </a:r>
            <a:r>
              <a:rPr lang="es-ES_tradnl" dirty="0" smtClean="0"/>
              <a:t> iría «un poco de mi»</a:t>
            </a:r>
            <a:endParaRPr lang="es-CO" dirty="0"/>
          </a:p>
        </p:txBody>
      </p:sp>
      <p:sp>
        <p:nvSpPr>
          <p:cNvPr id="6" name="5 Menos"/>
          <p:cNvSpPr/>
          <p:nvPr/>
        </p:nvSpPr>
        <p:spPr>
          <a:xfrm>
            <a:off x="6444208" y="319653"/>
            <a:ext cx="797079" cy="153326"/>
          </a:xfrm>
          <a:prstGeom prst="mathMinus">
            <a:avLst/>
          </a:prstGeom>
          <a:solidFill>
            <a:srgbClr val="C6140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171" name="Picture 3" descr="E:\2. Yanet EScalona\4. Detras de camaras\Fotos Yanet  EScalona\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846" y="980728"/>
            <a:ext cx="2646154" cy="39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Esquina doblada"/>
          <p:cNvSpPr/>
          <p:nvPr/>
        </p:nvSpPr>
        <p:spPr>
          <a:xfrm>
            <a:off x="0" y="0"/>
            <a:ext cx="9144000" cy="6858000"/>
          </a:xfrm>
          <a:prstGeom prst="foldedCorner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44008" y="70905"/>
            <a:ext cx="2893679" cy="490066"/>
          </a:xfrm>
        </p:spPr>
        <p:txBody>
          <a:bodyPr/>
          <a:lstStyle/>
          <a:p>
            <a:pPr algn="ctr"/>
            <a:r>
              <a:rPr lang="es-ES_tradnl" dirty="0" smtClean="0">
                <a:solidFill>
                  <a:schemeClr val="bg1"/>
                </a:solidFill>
              </a:rPr>
              <a:t>Tu ayudaras a: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>
          <a:xfrm>
            <a:off x="467544" y="764704"/>
            <a:ext cx="6840760" cy="5832648"/>
          </a:xfrm>
        </p:spPr>
        <p:txBody>
          <a:bodyPr>
            <a:normAutofit fontScale="9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Construir el Instituto </a:t>
            </a: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Empresarial </a:t>
            </a: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«Castillos </a:t>
            </a: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</a:t>
            </a: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Piedra».</a:t>
            </a: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endParaRPr lang="es-ES_tradnl" b="1" spc="0" dirty="0" smtClean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>
              <a:lnSpc>
                <a:spcPct val="110000"/>
              </a:lnSpc>
            </a:pP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Trabajaremos un Grupo </a:t>
            </a: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 Profesionistas sirviendo a Jóvenes para pulir al Empresario que anhelan.</a:t>
            </a:r>
            <a:b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Moralizando, de ególatras a  </a:t>
            </a: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humanitarios. </a:t>
            </a:r>
            <a:endParaRPr lang="es-ES_tradnl" b="1" spc="0" dirty="0" smtClean="0">
              <a:ln w="11430"/>
              <a:solidFill>
                <a:schemeClr val="bg1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s-ES_tradnl" b="1" spc="0" dirty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¿Por qué?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Porque los tiempos cambian, las Empresas cambian, los Empleados Cambian y ahora, los líderes se mejoran.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¿Cual es el fin?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_tradnl" b="1" spc="0" dirty="0" smtClean="0">
                <a:ln w="11430"/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El fin es hacer un nueva cambio en la historia, el trabajo es mucho pero el esfuerzo no será en vano.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>T</a:t>
            </a:r>
            <a:r>
              <a:rPr lang="es-ES" dirty="0" smtClean="0">
                <a:solidFill>
                  <a:schemeClr val="bg1"/>
                </a:solidFill>
              </a:rPr>
              <a:t>ú ayudas a logar este sueño, al </a:t>
            </a:r>
            <a:r>
              <a:rPr lang="es-ES" dirty="0">
                <a:solidFill>
                  <a:schemeClr val="bg1"/>
                </a:solidFill>
              </a:rPr>
              <a:t>comprar alguno de los cursos que tenemos para </a:t>
            </a:r>
            <a:r>
              <a:rPr lang="es-ES" dirty="0" smtClean="0">
                <a:solidFill>
                  <a:schemeClr val="bg1"/>
                </a:solidFill>
              </a:rPr>
              <a:t>ti, una parte se asigna a este proyecto.</a:t>
            </a:r>
          </a:p>
          <a:p>
            <a:pPr marL="0" indent="0">
              <a:lnSpc>
                <a:spcPct val="110000"/>
              </a:lnSpc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s-ES" dirty="0" smtClean="0">
                <a:solidFill>
                  <a:schemeClr val="bg1"/>
                </a:solidFill>
              </a:rPr>
              <a:t>Gracias </a:t>
            </a:r>
            <a:r>
              <a:rPr lang="es-ES" dirty="0">
                <a:solidFill>
                  <a:schemeClr val="bg1"/>
                </a:solidFill>
              </a:rPr>
              <a:t>por </a:t>
            </a:r>
            <a:r>
              <a:rPr lang="es-ES" dirty="0" smtClean="0">
                <a:solidFill>
                  <a:schemeClr val="bg1"/>
                </a:solidFill>
              </a:rPr>
              <a:t>darme tu valioso tiempo y </a:t>
            </a:r>
            <a:r>
              <a:rPr lang="es-ES" dirty="0">
                <a:solidFill>
                  <a:schemeClr val="bg1"/>
                </a:solidFill>
              </a:rPr>
              <a:t>leerme, Que triunfes con tus retos.</a:t>
            </a:r>
            <a:endParaRPr lang="es-ES" dirty="0" smtClean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"Recuerda que cuando abandones esta tierra, no podrás llevarte contigo nada de lo que has recibido, sólo lo que has dado." </a:t>
            </a:r>
            <a:r>
              <a:rPr lang="es-ES" dirty="0" err="1">
                <a:solidFill>
                  <a:schemeClr val="bg1"/>
                </a:solidFill>
              </a:rPr>
              <a:t>S.Fco</a:t>
            </a:r>
            <a:r>
              <a:rPr lang="es-ES" dirty="0">
                <a:solidFill>
                  <a:schemeClr val="bg1"/>
                </a:solidFill>
              </a:rPr>
              <a:t>. de </a:t>
            </a:r>
            <a:r>
              <a:rPr lang="es-ES" dirty="0" smtClean="0">
                <a:solidFill>
                  <a:schemeClr val="bg1"/>
                </a:solidFill>
              </a:rPr>
              <a:t>Asís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" t="6847" r="59747" b="86823"/>
          <a:stretch/>
        </p:blipFill>
        <p:spPr bwMode="auto">
          <a:xfrm>
            <a:off x="0" y="70905"/>
            <a:ext cx="4774665" cy="617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Esquina doblada"/>
          <p:cNvSpPr/>
          <p:nvPr/>
        </p:nvSpPr>
        <p:spPr>
          <a:xfrm>
            <a:off x="7502546" y="260648"/>
            <a:ext cx="1619672" cy="2132856"/>
          </a:xfrm>
          <a:prstGeom prst="foldedCorner">
            <a:avLst/>
          </a:prstGeom>
          <a:solidFill>
            <a:srgbClr val="C614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smtClean="0"/>
              <a:t>En lugar de </a:t>
            </a:r>
            <a:r>
              <a:rPr lang="es-ES_tradnl" u="sng" dirty="0" smtClean="0"/>
              <a:t>Sobre mi</a:t>
            </a:r>
            <a:r>
              <a:rPr lang="es-ES_tradnl" dirty="0" smtClean="0"/>
              <a:t> iría «Tu ayudarás a» y de fondo poner algo parecido a pared de piedras</a:t>
            </a:r>
            <a:endParaRPr lang="es-CO" dirty="0"/>
          </a:p>
        </p:txBody>
      </p:sp>
      <p:sp>
        <p:nvSpPr>
          <p:cNvPr id="6" name="5 Menos"/>
          <p:cNvSpPr/>
          <p:nvPr/>
        </p:nvSpPr>
        <p:spPr>
          <a:xfrm>
            <a:off x="3976188" y="319653"/>
            <a:ext cx="797079" cy="153326"/>
          </a:xfrm>
          <a:prstGeom prst="mathMinus">
            <a:avLst/>
          </a:prstGeom>
          <a:solidFill>
            <a:srgbClr val="C6140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195" name="Picture 3" descr="E:\2. Yanet EScalona\4. Detras de camaras\Fotos Yanet  EScalona\5.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996952"/>
            <a:ext cx="1813914" cy="237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Esquina doblada"/>
          <p:cNvSpPr/>
          <p:nvPr/>
        </p:nvSpPr>
        <p:spPr>
          <a:xfrm>
            <a:off x="107504" y="1052736"/>
            <a:ext cx="936104" cy="16698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smtClean="0">
                <a:solidFill>
                  <a:schemeClr val="bg1"/>
                </a:solidFill>
              </a:rPr>
              <a:t>SUERTE ES CUANDO LA PREPARACIÓN Y LA OPORTUNIDAD SE ENCUENTRAN Y FUSIONAN (</a:t>
            </a:r>
            <a:r>
              <a:rPr lang="es-CO" sz="900" b="1" dirty="0" err="1" smtClean="0">
                <a:solidFill>
                  <a:schemeClr val="bg1"/>
                </a:solidFill>
              </a:rPr>
              <a:t>voltaire</a:t>
            </a:r>
            <a:r>
              <a:rPr lang="es-CO" sz="900" b="1" dirty="0" smtClean="0">
                <a:solidFill>
                  <a:schemeClr val="bg1"/>
                </a:solidFill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8013329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te">
  <a:themeElements>
    <a:clrScheme name="Horizonte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e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442</TotalTime>
  <Words>812</Words>
  <Application>Microsoft Office PowerPoint</Application>
  <PresentationFormat>Presentación en pantalla (4:3)</PresentationFormat>
  <Paragraphs>59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Horizonte</vt:lpstr>
      <vt:lpstr>Presentación de PowerPoint</vt:lpstr>
      <vt:lpstr>Presentación de PowerPoint</vt:lpstr>
      <vt:lpstr>Proyecto  Instituto Empresarial Castillos de Piedra.  Grupo de Profesionistas sirviendo a Jóvenes para pulir al Empresario que anhelan. Moralizando, de ególatras a humanitarios.  </vt:lpstr>
      <vt:lpstr>Presentación de PowerPoint</vt:lpstr>
      <vt:lpstr>Presentación de PowerPoint</vt:lpstr>
      <vt:lpstr>Presentación de PowerPoint</vt:lpstr>
      <vt:lpstr>Presentación de PowerPoint</vt:lpstr>
      <vt:lpstr>Un poco de mi</vt:lpstr>
      <vt:lpstr>Tu ayudaras a: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122</cp:revision>
  <dcterms:created xsi:type="dcterms:W3CDTF">2017-03-24T02:21:57Z</dcterms:created>
  <dcterms:modified xsi:type="dcterms:W3CDTF">2017-03-25T04:20:17Z</dcterms:modified>
</cp:coreProperties>
</file>